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80" r:id="rId2"/>
    <p:sldId id="375" r:id="rId3"/>
    <p:sldId id="582" r:id="rId4"/>
    <p:sldId id="613" r:id="rId5"/>
    <p:sldId id="607" r:id="rId6"/>
    <p:sldId id="619" r:id="rId7"/>
    <p:sldId id="589" r:id="rId8"/>
    <p:sldId id="608" r:id="rId9"/>
    <p:sldId id="622" r:id="rId10"/>
    <p:sldId id="610" r:id="rId11"/>
    <p:sldId id="611" r:id="rId12"/>
    <p:sldId id="612" r:id="rId13"/>
    <p:sldId id="630" r:id="rId14"/>
    <p:sldId id="603" r:id="rId15"/>
    <p:sldId id="628" r:id="rId16"/>
    <p:sldId id="629" r:id="rId17"/>
    <p:sldId id="639" r:id="rId18"/>
    <p:sldId id="640" r:id="rId19"/>
    <p:sldId id="605" r:id="rId20"/>
    <p:sldId id="588" r:id="rId21"/>
    <p:sldId id="599" r:id="rId22"/>
    <p:sldId id="600" r:id="rId23"/>
    <p:sldId id="601" r:id="rId24"/>
    <p:sldId id="602" r:id="rId25"/>
    <p:sldId id="644" r:id="rId26"/>
    <p:sldId id="594" r:id="rId27"/>
    <p:sldId id="596" r:id="rId28"/>
    <p:sldId id="616" r:id="rId29"/>
    <p:sldId id="637" r:id="rId30"/>
    <p:sldId id="641" r:id="rId31"/>
    <p:sldId id="642" r:id="rId32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13"/>
            <p14:sldId id="607"/>
            <p14:sldId id="619"/>
            <p14:sldId id="589"/>
            <p14:sldId id="608"/>
            <p14:sldId id="622"/>
            <p14:sldId id="610"/>
            <p14:sldId id="611"/>
            <p14:sldId id="612"/>
            <p14:sldId id="630"/>
            <p14:sldId id="603"/>
            <p14:sldId id="628"/>
            <p14:sldId id="629"/>
            <p14:sldId id="639"/>
            <p14:sldId id="640"/>
            <p14:sldId id="605"/>
            <p14:sldId id="588"/>
            <p14:sldId id="599"/>
            <p14:sldId id="600"/>
            <p14:sldId id="601"/>
            <p14:sldId id="602"/>
            <p14:sldId id="644"/>
            <p14:sldId id="594"/>
            <p14:sldId id="596"/>
            <p14:sldId id="616"/>
            <p14:sldId id="637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5054"/>
    <a:srgbClr val="F2F2F2"/>
    <a:srgbClr val="FFFFFF"/>
    <a:srgbClr val="4E4D5E"/>
    <a:srgbClr val="46AAC5"/>
    <a:srgbClr val="1D1D1B"/>
    <a:srgbClr val="FFE48F"/>
    <a:srgbClr val="ABAABA"/>
    <a:srgbClr val="DE2933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89646" autoAdjust="0"/>
  </p:normalViewPr>
  <p:slideViewPr>
    <p:cSldViewPr>
      <p:cViewPr>
        <p:scale>
          <a:sx n="75" d="100"/>
          <a:sy n="75" d="100"/>
        </p:scale>
        <p:origin x="1574" y="8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8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6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88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28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28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8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9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496" y="6431369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264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008" y="2719244"/>
            <a:ext cx="1338775" cy="1338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0012" y="2849925"/>
            <a:ext cx="881599" cy="881599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935868"/>
              </p:ext>
            </p:extLst>
          </p:nvPr>
        </p:nvGraphicFramePr>
        <p:xfrm>
          <a:off x="2936776" y="1604544"/>
          <a:ext cx="6693984" cy="28371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29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0689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4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855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53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862" y="3399895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409578" y="393434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25FAB-37E1-4692-99DB-5C7DA06EEE5F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2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DDF016D7-E0AE-49D1-83AE-579F87287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7671"/>
          <a:stretch/>
        </p:blipFill>
        <p:spPr bwMode="auto">
          <a:xfrm>
            <a:off x="3060827" y="4630621"/>
            <a:ext cx="3980405" cy="1990248"/>
          </a:xfrm>
          <a:prstGeom prst="rect">
            <a:avLst/>
          </a:prstGeom>
          <a:noFill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19" y="366033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6384" y="64308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03784" y="3451975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24608" y="2710049"/>
            <a:ext cx="1627716" cy="818542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0" y="2710049"/>
            <a:ext cx="898930" cy="859846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00082"/>
              </p:ext>
            </p:extLst>
          </p:nvPr>
        </p:nvGraphicFramePr>
        <p:xfrm>
          <a:off x="2936776" y="1670447"/>
          <a:ext cx="6696744" cy="24566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33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2911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75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포탄에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598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제시된 모션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못 하면 장전 속도에 페널티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8237" y="2962359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036953" y="349680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5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0524E69A-4247-4DC8-BDD6-A5185E8F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8183"/>
          <a:stretch/>
        </p:blipFill>
        <p:spPr bwMode="auto">
          <a:xfrm>
            <a:off x="990411" y="4226130"/>
            <a:ext cx="4502874" cy="2119537"/>
          </a:xfrm>
          <a:prstGeom prst="rect">
            <a:avLst/>
          </a:prstGeom>
          <a:noFill/>
        </p:spPr>
      </p:pic>
      <p:pic>
        <p:nvPicPr>
          <p:cNvPr id="20" name="그림 19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255A2448-5D47-4B7E-9680-EB6B9C078F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63" y="4213319"/>
            <a:ext cx="3808457" cy="21323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CF87D-8D44-4EE4-B8C1-B186534E3FC3}"/>
              </a:ext>
            </a:extLst>
          </p:cNvPr>
          <p:cNvSpPr/>
          <p:nvPr/>
        </p:nvSpPr>
        <p:spPr>
          <a:xfrm>
            <a:off x="-538573" y="6306712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BE5C9-D17F-4E9C-BFE5-49A15E45CF19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제시된 모션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2AF831-CFC8-4740-AD61-42BDE7D007E4}"/>
              </a:ext>
            </a:extLst>
          </p:cNvPr>
          <p:cNvCxnSpPr>
            <a:cxnSpLocks/>
          </p:cNvCxnSpPr>
          <p:nvPr/>
        </p:nvCxnSpPr>
        <p:spPr>
          <a:xfrm>
            <a:off x="5557326" y="4077072"/>
            <a:ext cx="33177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319" y="641181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16490" y="3315955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584" y="2480013"/>
            <a:ext cx="910694" cy="91069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08997"/>
              </p:ext>
            </p:extLst>
          </p:nvPr>
        </p:nvGraphicFramePr>
        <p:xfrm>
          <a:off x="3208258" y="1643394"/>
          <a:ext cx="6200838" cy="22918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494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해머에 우측 리프트의 레이저 포인터를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642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5079" y="1566569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8283795" y="210101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39D43C-E440-420D-84CC-F3ADF2AF80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146" y="4198359"/>
            <a:ext cx="4267915" cy="2291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FA1108-991C-4796-BFC8-FA677F85D237}"/>
              </a:ext>
            </a:extLst>
          </p:cNvPr>
          <p:cNvSpPr/>
          <p:nvPr/>
        </p:nvSpPr>
        <p:spPr>
          <a:xfrm>
            <a:off x="-697318" y="62930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1" name="그림 20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57BADAB-F42D-47C5-A1F4-9BDBD76A0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5334740" y="4250245"/>
            <a:ext cx="4267915" cy="195027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87AE52-87FB-4DAA-AC12-36E2FE8E385A}"/>
              </a:ext>
            </a:extLst>
          </p:cNvPr>
          <p:cNvSpPr/>
          <p:nvPr/>
        </p:nvSpPr>
        <p:spPr>
          <a:xfrm>
            <a:off x="4237544" y="62991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스냅 플레이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47B707-2030-4C5E-9E38-C4815752C8F5}"/>
              </a:ext>
            </a:extLst>
          </p:cNvPr>
          <p:cNvCxnSpPr>
            <a:cxnSpLocks/>
          </p:cNvCxnSpPr>
          <p:nvPr/>
        </p:nvCxnSpPr>
        <p:spPr>
          <a:xfrm>
            <a:off x="6367442" y="3604359"/>
            <a:ext cx="0" cy="64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1999523"/>
            <a:ext cx="2694305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1313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524153" y="1699443"/>
            <a:ext cx="2479830" cy="1420349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814" y="2003158"/>
            <a:ext cx="2451838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1994189"/>
            <a:ext cx="2541441" cy="2082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836744" y="1699443"/>
            <a:ext cx="2169850" cy="1404661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825208" y="1699443"/>
            <a:ext cx="2293842" cy="1440613"/>
          </a:xfrm>
          <a:prstGeom prst="rect">
            <a:avLst/>
          </a:prstGeom>
        </p:spPr>
      </p:pic>
      <p:sp>
        <p:nvSpPr>
          <p:cNvPr id="23" name="Oval 23">
            <a:extLst>
              <a:ext uri="{FF2B5EF4-FFF2-40B4-BE49-F238E27FC236}">
                <a16:creationId xmlns:a16="http://schemas.microsoft.com/office/drawing/2014/main" id="{D87703F0-8220-421E-A551-F2188DE93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4562555"/>
            <a:ext cx="2694305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C60EDF27-2112-4BD4-8ACA-3692B8B55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733" y="4562555"/>
            <a:ext cx="2434920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9" name="그림 28" descr="무기, 총이(가) 표시된 사진&#10;&#10;자동 생성된 설명">
            <a:extLst>
              <a:ext uri="{FF2B5EF4-FFF2-40B4-BE49-F238E27FC236}">
                <a16:creationId xmlns:a16="http://schemas.microsoft.com/office/drawing/2014/main" id="{A62C15E6-2854-4FB4-8615-49A89A74F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4509120"/>
            <a:ext cx="1754266" cy="135721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BF37F7-17AD-4AFD-80D2-F50BEBF9A37E}"/>
              </a:ext>
            </a:extLst>
          </p:cNvPr>
          <p:cNvSpPr/>
          <p:nvPr/>
        </p:nvSpPr>
        <p:spPr>
          <a:xfrm>
            <a:off x="4010274" y="4437232"/>
            <a:ext cx="1827837" cy="1416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나이프이(가) 표시된 사진&#10;&#10;자동 생성된 설명">
            <a:extLst>
              <a:ext uri="{FF2B5EF4-FFF2-40B4-BE49-F238E27FC236}">
                <a16:creationId xmlns:a16="http://schemas.microsoft.com/office/drawing/2014/main" id="{3EB21613-C130-451E-A91B-696BA635F8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33" y="4543145"/>
            <a:ext cx="1241873" cy="1187879"/>
          </a:xfrm>
          <a:prstGeom prst="rect">
            <a:avLst/>
          </a:prstGeom>
        </p:spPr>
      </p:pic>
      <p:sp>
        <p:nvSpPr>
          <p:cNvPr id="33" name="Oval 23">
            <a:extLst>
              <a:ext uri="{FF2B5EF4-FFF2-40B4-BE49-F238E27FC236}">
                <a16:creationId xmlns:a16="http://schemas.microsoft.com/office/drawing/2014/main" id="{BA8E04C0-A321-4E08-993C-EEB1C015D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4541002"/>
            <a:ext cx="2541441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5CF0BA3-74B6-41B6-850D-5B37AF9A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69225" y="4454147"/>
            <a:ext cx="2012037" cy="139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151044" y="3119800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88904" y="3093447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28431" y="3094779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0EE966-6AAF-45FB-A6FB-BA9F1C7896B2}"/>
              </a:ext>
            </a:extLst>
          </p:cNvPr>
          <p:cNvSpPr/>
          <p:nvPr/>
        </p:nvSpPr>
        <p:spPr>
          <a:xfrm>
            <a:off x="-2131753" y="5889735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779A02-5AC4-4D84-A835-EA9CE25D4082}"/>
              </a:ext>
            </a:extLst>
          </p:cNvPr>
          <p:cNvSpPr/>
          <p:nvPr/>
        </p:nvSpPr>
        <p:spPr>
          <a:xfrm>
            <a:off x="1055069" y="5897101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7B12C6-A49A-4A40-A390-F89DD6F8B62F}"/>
              </a:ext>
            </a:extLst>
          </p:cNvPr>
          <p:cNvSpPr/>
          <p:nvPr/>
        </p:nvSpPr>
        <p:spPr>
          <a:xfrm>
            <a:off x="4088904" y="5877272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66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4321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601" y="6367314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303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932" y="6390314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82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45016" y="638968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472290" cy="65268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5930" y="6428002"/>
            <a:ext cx="360040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39913" y="647473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1895" y="6432599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1503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29464" y="636101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48D57BF-A78B-4272-BF62-CD6D5FF5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3811" y="2286721"/>
            <a:ext cx="6881331" cy="374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184" y="2124933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3638" y="2124933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1824" y="4258231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27107" y="220861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84822" y="218267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143279" y="427352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3638" y="4238595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57478" y="423136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061441" y="6142245"/>
            <a:ext cx="783022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812208"/>
              </p:ext>
            </p:extLst>
          </p:nvPr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 능력이 게임 승패의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중요 요인이 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001" y="6405058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100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8678" y="642197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424608" y="489068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752671" y="1040275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467472" y="657024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37293"/>
              </p:ext>
            </p:extLst>
          </p:nvPr>
        </p:nvGraphicFramePr>
        <p:xfrm>
          <a:off x="244486" y="1380390"/>
          <a:ext cx="9449047" cy="14033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095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4018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228365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605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60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4409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 네트워크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9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-1971763" y="1054269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팀장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348CDCEF-1EFA-4502-B4A7-79056D6C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8552"/>
              </p:ext>
            </p:extLst>
          </p:nvPr>
        </p:nvGraphicFramePr>
        <p:xfrm>
          <a:off x="256481" y="3377069"/>
          <a:ext cx="9440824" cy="135960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5210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82891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32145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122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A7CE9B-8CF6-473A-8DA3-9C9473E0A0CA}"/>
              </a:ext>
            </a:extLst>
          </p:cNvPr>
          <p:cNvSpPr txBox="1"/>
          <p:nvPr/>
        </p:nvSpPr>
        <p:spPr>
          <a:xfrm>
            <a:off x="-2535832" y="302939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BA7B1-1EB5-40A5-BDFA-6E9327EFB143}"/>
              </a:ext>
            </a:extLst>
          </p:cNvPr>
          <p:cNvSpPr txBox="1"/>
          <p:nvPr/>
        </p:nvSpPr>
        <p:spPr>
          <a:xfrm>
            <a:off x="-2751856" y="48815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95A3ED01-C91D-4F00-9E3F-73171E236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46261"/>
              </p:ext>
            </p:extLst>
          </p:nvPr>
        </p:nvGraphicFramePr>
        <p:xfrm>
          <a:off x="256482" y="5229200"/>
          <a:ext cx="9449046" cy="1463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61259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64194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282150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02433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1837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45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와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게임 개발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204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유니티 네트워크 게임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0860" y="640516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47ABFDB-6884-437F-8559-6057E5A27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093365"/>
              </p:ext>
            </p:extLst>
          </p:nvPr>
        </p:nvGraphicFramePr>
        <p:xfrm>
          <a:off x="444665" y="1556792"/>
          <a:ext cx="9001000" cy="431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3713961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14715879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9795358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1391761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33007877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570121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389446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5259093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12043267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929009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5811"/>
                  </a:ext>
                </a:extLst>
              </a:tr>
              <a:tr h="20491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</a:t>
                      </a:r>
                      <a:r>
                        <a:rPr lang="ko-KR" altLang="en-US" sz="10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텍스쳐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7064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2099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 제작 및 기능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318234"/>
                  </a:ext>
                </a:extLst>
              </a:tr>
              <a:tr h="20491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527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 렌더링 파이프라인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13457"/>
                  </a:ext>
                </a:extLst>
              </a:tr>
              <a:tr h="197777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2867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 및 처리 로직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926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36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81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UI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42627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91463"/>
                  </a:ext>
                </a:extLst>
              </a:tr>
              <a:tr h="19777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509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통신 처리 및 동기화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2555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3007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04041"/>
                  </a:ext>
                </a:extLst>
              </a:tr>
              <a:tr h="197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0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Overlapped IO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403055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99C16E-CC67-47BE-8399-63DC48AD1265}"/>
              </a:ext>
            </a:extLst>
          </p:cNvPr>
          <p:cNvSpPr/>
          <p:nvPr/>
        </p:nvSpPr>
        <p:spPr>
          <a:xfrm>
            <a:off x="3944888" y="2564904"/>
            <a:ext cx="1440160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2346140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22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2507" y="64312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9468" y="2292350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754444" y="4226009"/>
            <a:ext cx="8320141" cy="225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탱크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안에서 팀원과의 </a:t>
            </a: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협동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으로 위기 상황을 벗어나라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소수의 팀원들과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적군들을 막아내고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고장나 버린 엔진을 수리하여 탈출하자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494797" y="34397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880357" y="2721524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734495" y="246875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5798721" y="1032311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188949" y="33400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772450" y="1780652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113240" y="2972596"/>
            <a:ext cx="1573279" cy="110142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624802" y="266979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674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4417187" y="2640135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67" y="2231301"/>
            <a:ext cx="1321879" cy="1321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" y="2242211"/>
            <a:ext cx="1298602" cy="132187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2165082" y="2699676"/>
            <a:ext cx="342918" cy="339106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5B05180-3071-47D1-A9D8-40F3498ECE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1725153" y="4879350"/>
            <a:ext cx="1222775" cy="1244469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D2D8FEE3-6DDA-4FC4-90F1-3BCFA52D4803}"/>
              </a:ext>
            </a:extLst>
          </p:cNvPr>
          <p:cNvSpPr/>
          <p:nvPr/>
        </p:nvSpPr>
        <p:spPr>
          <a:xfrm>
            <a:off x="501483" y="4438877"/>
            <a:ext cx="1066918" cy="334932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14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FBCC27-3CE8-47C4-AFB3-B02BBEBFCC29}"/>
              </a:ext>
            </a:extLst>
          </p:cNvPr>
          <p:cNvSpPr/>
          <p:nvPr/>
        </p:nvSpPr>
        <p:spPr>
          <a:xfrm>
            <a:off x="1702705" y="4430200"/>
            <a:ext cx="1066918" cy="343608"/>
          </a:xfrm>
          <a:prstGeom prst="wedgeRectCallout">
            <a:avLst>
              <a:gd name="adj1" fmla="val -10223"/>
              <a:gd name="adj2" fmla="val 944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73304A8-63CA-40D9-81D7-8AA4BBCC5C53}"/>
              </a:ext>
            </a:extLst>
          </p:cNvPr>
          <p:cNvSpPr/>
          <p:nvPr/>
        </p:nvSpPr>
        <p:spPr>
          <a:xfrm>
            <a:off x="2916086" y="4437889"/>
            <a:ext cx="1034189" cy="505098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</a:t>
            </a:r>
            <a:endParaRPr lang="en-US" altLang="ko-KR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패턴 단순화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2AB091B-C5EB-4310-965F-3343AEB17753}"/>
              </a:ext>
            </a:extLst>
          </p:cNvPr>
          <p:cNvSpPr/>
          <p:nvPr/>
        </p:nvSpPr>
        <p:spPr>
          <a:xfrm>
            <a:off x="1406049" y="5289691"/>
            <a:ext cx="434180" cy="4237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EBF4C-3A60-43CE-8E38-AA58C8FA6A0E}"/>
              </a:ext>
            </a:extLst>
          </p:cNvPr>
          <p:cNvSpPr/>
          <p:nvPr/>
        </p:nvSpPr>
        <p:spPr>
          <a:xfrm>
            <a:off x="3094310" y="4636179"/>
            <a:ext cx="7385387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에서만 이루어지는 플레이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-&gt;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자유로운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포병을 했다가 관측병을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관측병을 했다가 정비병을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7847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1666874"/>
            <a:ext cx="3600400" cy="37877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177047" y="5864047"/>
            <a:ext cx="4643470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맞춘 컨셉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 및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8"/>
          <a:stretch/>
        </p:blipFill>
        <p:spPr>
          <a:xfrm>
            <a:off x="668524" y="1560420"/>
            <a:ext cx="2952328" cy="3737160"/>
          </a:xfrm>
          <a:prstGeom prst="rect">
            <a:avLst/>
          </a:prstGeom>
        </p:spPr>
      </p:pic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7763DC54-65FB-41E2-8FCB-4F92663DB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894418"/>
              </p:ext>
            </p:extLst>
          </p:nvPr>
        </p:nvGraphicFramePr>
        <p:xfrm>
          <a:off x="4952999" y="1625997"/>
          <a:ext cx="4162062" cy="38490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81031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081031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48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707A72-F872-477F-80CD-98ACB8A48809}"/>
              </a:ext>
            </a:extLst>
          </p:cNvPr>
          <p:cNvSpPr/>
          <p:nvPr/>
        </p:nvSpPr>
        <p:spPr>
          <a:xfrm>
            <a:off x="5511809" y="5778817"/>
            <a:ext cx="464347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*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역할에 관계 없이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모든 플레이어가 같은 규격을 가짐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D0FE897-CE1C-4C1D-B339-DBD9C90ED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338" y="5582595"/>
            <a:ext cx="716774" cy="987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D242D39-37D7-4AE3-9E4A-96E90D78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7444" y="5644168"/>
            <a:ext cx="589640" cy="81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05535"/>
            <a:ext cx="9505950" cy="51635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197" y="6402515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560" y="2845053"/>
            <a:ext cx="1167894" cy="116789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69350"/>
              </p:ext>
            </p:extLst>
          </p:nvPr>
        </p:nvGraphicFramePr>
        <p:xfrm>
          <a:off x="2767578" y="1560129"/>
          <a:ext cx="6865942" cy="30150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677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52916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02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주변 상황 파악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팀원과의 소통으로 적 위치 알림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발사하여 저지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210103" y="3933041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284" y="3395845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088000" y="393029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3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F17FFADD-CADD-4629-92B9-97207883C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6832"/>
          <a:stretch/>
        </p:blipFill>
        <p:spPr bwMode="auto">
          <a:xfrm>
            <a:off x="2779264" y="4676771"/>
            <a:ext cx="4045943" cy="1963372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64266-2003-499A-8F03-59A26B003E0C}"/>
              </a:ext>
            </a:extLst>
          </p:cNvPr>
          <p:cNvSpPr/>
          <p:nvPr/>
        </p:nvSpPr>
        <p:spPr>
          <a:xfrm>
            <a:off x="3663217" y="6260759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9005</TotalTime>
  <Words>1633</Words>
  <Application>Microsoft Office PowerPoint</Application>
  <PresentationFormat>A4 용지(210x297mm)</PresentationFormat>
  <Paragraphs>500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1688</cp:revision>
  <cp:lastPrinted>2019-12-27T07:52:57Z</cp:lastPrinted>
  <dcterms:created xsi:type="dcterms:W3CDTF">2018-09-20T04:59:45Z</dcterms:created>
  <dcterms:modified xsi:type="dcterms:W3CDTF">2020-01-09T14:11:12Z</dcterms:modified>
</cp:coreProperties>
</file>